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63801" autoAdjust="0"/>
  </p:normalViewPr>
  <p:slideViewPr>
    <p:cSldViewPr snapToGrid="0">
      <p:cViewPr varScale="1">
        <p:scale>
          <a:sx n="106" d="100"/>
          <a:sy n="106" d="100"/>
        </p:scale>
        <p:origin x="2816" y="192"/>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a:t>
            </a:r>
            <a:r>
              <a:rPr lang="en-US" smtClean="0"/>
              <a:t>four questions.</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a:t>
            </a:r>
            <a:r>
              <a:rPr lang="en-US" dirty="0" smtClean="0"/>
              <a:t>2016 </a:t>
            </a:r>
            <a:r>
              <a:rPr lang="en-US" dirty="0" smtClean="0"/>
              <a:t>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a:t>
            </a:r>
            <a:r>
              <a:rPr lang="en-US" dirty="0" smtClean="0"/>
              <a:t>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Exercise: 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a:t>
            </a:r>
            <a:r>
              <a:rPr lang="en-US" sz="2300"/>
              <a:t>hello.txt       </a:t>
            </a:r>
            <a:r>
              <a:rPr lang="is-IS" sz="2300" smtClean="0"/>
              <a:t>2016</a:t>
            </a:r>
            <a:r>
              <a:rPr lang="en-US" sz="2300" smtClean="0"/>
              <a:t>-09-14 </a:t>
            </a:r>
            <a:r>
              <a:rPr lang="en-US" sz="2300" dirty="0"/>
              <a:t>22:38:29.386137524 +0000</a:t>
            </a:r>
          </a:p>
          <a:p>
            <a:r>
              <a:rPr lang="en-US" sz="2300" dirty="0"/>
              <a:t>    +++ </a:t>
            </a:r>
            <a:r>
              <a:rPr lang="en-US" sz="2300"/>
              <a:t>./.</a:t>
            </a:r>
            <a:r>
              <a:rPr lang="en-US" sz="2300" smtClean="0"/>
              <a:t>hello.txt</a:t>
            </a:r>
            <a:r>
              <a:rPr lang="is-IS" sz="2300" smtClean="0"/>
              <a:t>2016</a:t>
            </a:r>
            <a:r>
              <a:rPr lang="en-US" sz="2300" smtClean="0"/>
              <a:t>0914-1284-1w934it       </a:t>
            </a:r>
            <a:r>
              <a:rPr lang="is-IS" sz="2300" smtClean="0"/>
              <a:t>2016</a:t>
            </a:r>
            <a:r>
              <a:rPr lang="en-US" sz="2300" smtClean="0"/>
              <a:t>-09-14 </a:t>
            </a:r>
            <a:r>
              <a:rPr lang="en-US" sz="2300" dirty="0"/>
              <a:t>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a:t>	</a:t>
            </a:r>
            <a:r>
              <a:rPr lang="is-IS" smtClean="0"/>
              <a:t>2016</a:t>
            </a:r>
            <a:r>
              <a:rPr lang="en-US" smtClean="0"/>
              <a:t>-12-14 </a:t>
            </a:r>
            <a:r>
              <a:rPr lang="en-US" dirty="0"/>
              <a:t>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14431</TotalTime>
  <Words>4437</Words>
  <Application>Microsoft Macintosh PowerPoint</Application>
  <PresentationFormat>Custom</PresentationFormat>
  <Paragraphs>592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vt:lpstr>
      <vt:lpstr>ＭＳ Ｐゴシック</vt:lpstr>
      <vt:lpstr>Wingdings</vt:lpstr>
      <vt:lpstr>Arial</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Group Exercise: 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1886</cp:revision>
  <cp:lastPrinted>2015-02-07T23:49:10Z</cp:lastPrinted>
  <dcterms:created xsi:type="dcterms:W3CDTF">2012-09-13T17:36:07Z</dcterms:created>
  <dcterms:modified xsi:type="dcterms:W3CDTF">2016-02-22T22:28:42Z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